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21B07E-DEF0-433B-97F9-DB7964B36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A4FBBA3-B298-4072-99E7-2A9209B08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08D5558-156E-49A7-93B7-856538F72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AECA-B680-4440-92F5-62A3C979582B}" type="datetimeFigureOut">
              <a:rPr lang="sv-SE" smtClean="0"/>
              <a:t>2020-11-22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EE3123-E5D1-4BB8-A289-E541435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EC6BA60-4DA8-4001-A0D0-AB2B170F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0B2A-D8C9-476B-B757-88CE511B47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923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975381-027E-443F-AC8D-7EE770513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EC248D9-9D15-4AD9-982A-C6AAFB574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129CB2-99F5-4A39-896A-1CEBCE2F3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AECA-B680-4440-92F5-62A3C979582B}" type="datetimeFigureOut">
              <a:rPr lang="sv-SE" smtClean="0"/>
              <a:t>2020-11-22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C6D28B-33CD-4E82-BF1B-9842F7DB0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1F63B6-F74F-4CB2-A74C-2578C6A8B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0B2A-D8C9-476B-B757-88CE511B47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430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A7A70A5-274B-45FD-934C-3789841B6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F790B04-1DD9-4BD9-AB35-6CC63E0C1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15A27D-AB6C-4E06-B8CD-04B06D6A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AECA-B680-4440-92F5-62A3C979582B}" type="datetimeFigureOut">
              <a:rPr lang="sv-SE" smtClean="0"/>
              <a:t>2020-11-22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75DB1DD-5574-47E0-9471-56705829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9873102-70BF-48AB-B60A-356832FD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0B2A-D8C9-476B-B757-88CE511B47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80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3AE3D6-530B-49B2-9422-953E6D485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F78396-4A22-44F6-805D-D29C5E539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3D20C53-5DAF-4D16-AB61-29727AD06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AECA-B680-4440-92F5-62A3C979582B}" type="datetimeFigureOut">
              <a:rPr lang="sv-SE" smtClean="0"/>
              <a:t>2020-11-22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BC61A7-67A4-47C3-8F01-7EB4959CE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29EFD0-F2F7-4695-A59A-E5500EE1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0B2A-D8C9-476B-B757-88CE511B47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158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2E9ADD-61F9-46A4-B4D8-BA18D39C5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0CA8CC8-BFA7-4131-A7E7-6C2F05409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0B6BD3-7EDC-47A1-828E-3FCFF7CDB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AECA-B680-4440-92F5-62A3C979582B}" type="datetimeFigureOut">
              <a:rPr lang="sv-SE" smtClean="0"/>
              <a:t>2020-11-22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85AAB8-2548-42E6-A84F-3A7808F9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703CCF-1D63-45E3-A04B-FD6475B1F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0B2A-D8C9-476B-B757-88CE511B47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109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025B1D-7338-413D-84F5-6402238E7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24BFDE-618F-4B2D-B15A-1B3FA242B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51DB7CF-5AC6-4AD9-ADBA-4D17F90B4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2A8EE03-9308-42E0-A7BF-EB4591E89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AECA-B680-4440-92F5-62A3C979582B}" type="datetimeFigureOut">
              <a:rPr lang="sv-SE" smtClean="0"/>
              <a:t>2020-11-22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10E7600-F1B0-4A42-98CB-E1F1A6E5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2734EB8-D31E-46F9-9D30-921FD1A8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0B2A-D8C9-476B-B757-88CE511B47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331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F82A26-FBFC-4BAA-B642-37357B0A7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EF09CF4-4C76-4B85-8FA7-FDBB0D39E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8EEDC4E-0808-413A-BE64-9DEF8AD8D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E100858-C27F-4BCF-AA38-3B7222C3F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96C9BA4-27C7-4CFE-9DE5-39E029B0E4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D3C4D0D-8B9D-46CA-A44E-1FCBA7C34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AECA-B680-4440-92F5-62A3C979582B}" type="datetimeFigureOut">
              <a:rPr lang="sv-SE" smtClean="0"/>
              <a:t>2020-11-22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E0336E6-FF9B-43B3-8B0E-09B9EBE9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13C55A5-4EFC-488B-907F-BFB30A7A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0B2A-D8C9-476B-B757-88CE511B47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257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73EC29-1BD1-4CC2-93E2-0810482EF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5576C41-ACE6-4606-93DC-A902DD2C9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AECA-B680-4440-92F5-62A3C979582B}" type="datetimeFigureOut">
              <a:rPr lang="sv-SE" smtClean="0"/>
              <a:t>2020-11-22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8EE5EEC-176F-4426-8054-D660839B5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79B371B-30F3-4957-AA64-5C6091D44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0B2A-D8C9-476B-B757-88CE511B47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652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A6481C1-EA63-4C78-87A0-F4E3D4D4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AECA-B680-4440-92F5-62A3C979582B}" type="datetimeFigureOut">
              <a:rPr lang="sv-SE" smtClean="0"/>
              <a:t>2020-11-22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971ECC1-39F1-4B47-BF6E-8D240C889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18ECA7B-1EDD-4A27-AAA9-C272527FA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0B2A-D8C9-476B-B757-88CE511B47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9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ABA187-84C7-463C-94CF-871FC2DB6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762C8D-9F52-4735-AE8E-3001D416D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8824EC5-199D-4DBA-9B53-84238EBC9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D8FB20A-D1C6-4B46-8BA2-42E2E107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AECA-B680-4440-92F5-62A3C979582B}" type="datetimeFigureOut">
              <a:rPr lang="sv-SE" smtClean="0"/>
              <a:t>2020-11-22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100576F-018B-4476-ABF8-ED3D55C1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4473ED-32E8-455E-AE1F-B10AAB1FB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0B2A-D8C9-476B-B757-88CE511B47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33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BD3B02-4305-46BF-8DCB-138D26BC4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3C5A314-45D0-4DEE-9E4F-F8DDBC726B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FF17B63-F174-4054-A9C0-78FA4225D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90C8694-5A83-42B5-BBBE-E02CEA1A9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AECA-B680-4440-92F5-62A3C979582B}" type="datetimeFigureOut">
              <a:rPr lang="sv-SE" smtClean="0"/>
              <a:t>2020-11-22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7371984-E1B8-45E4-B138-A5D906939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63B02E9-2190-42B9-8B1A-DE2B4F89A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0B2A-D8C9-476B-B757-88CE511B47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022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560C2F1-3627-4907-A591-A9C810160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1ECDA3-7603-4074-8C96-CF2069618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E48324-9AF1-4EF8-844C-787BC20D9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BAECA-B680-4440-92F5-62A3C979582B}" type="datetimeFigureOut">
              <a:rPr lang="sv-SE" smtClean="0"/>
              <a:t>2020-11-22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596DF0F-645D-4C6C-BC89-82D2DB0A74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1966FC-E7B4-45A9-B40F-AD97C819A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E0B2A-D8C9-476B-B757-88CE511B47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199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AD1C7421-3B72-4789-9694-03D8D0E4DE74}"/>
              </a:ext>
            </a:extLst>
          </p:cNvPr>
          <p:cNvSpPr/>
          <p:nvPr/>
        </p:nvSpPr>
        <p:spPr>
          <a:xfrm>
            <a:off x="1520855" y="567337"/>
            <a:ext cx="7577272" cy="151916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026AC90-55A7-4DA4-BC78-92C42D974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491" y="97740"/>
            <a:ext cx="9144000" cy="349176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Här är alla våra olika tältmodeller</a:t>
            </a:r>
          </a:p>
        </p:txBody>
      </p:sp>
      <p:pic>
        <p:nvPicPr>
          <p:cNvPr id="5" name="Bildobjekt 4" descr="En bild som visar snö, tält, säng, vit&#10;&#10;Automatiskt genererad beskrivning">
            <a:extLst>
              <a:ext uri="{FF2B5EF4-FFF2-40B4-BE49-F238E27FC236}">
                <a16:creationId xmlns:a16="http://schemas.microsoft.com/office/drawing/2014/main" id="{3E759DE6-E8C1-4F85-B50E-FB986EB501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17" b="19144"/>
          <a:stretch/>
        </p:blipFill>
        <p:spPr>
          <a:xfrm>
            <a:off x="3280557" y="847245"/>
            <a:ext cx="1223172" cy="746621"/>
          </a:xfrm>
          <a:prstGeom prst="rect">
            <a:avLst/>
          </a:prstGeom>
        </p:spPr>
      </p:pic>
      <p:pic>
        <p:nvPicPr>
          <p:cNvPr id="9" name="Bildobjekt 8" descr="En bild som visar tält, objekt, skåp, kök&#10;&#10;Automatiskt genererad beskrivning">
            <a:extLst>
              <a:ext uri="{FF2B5EF4-FFF2-40B4-BE49-F238E27FC236}">
                <a16:creationId xmlns:a16="http://schemas.microsoft.com/office/drawing/2014/main" id="{FAA80376-2A43-45D4-9612-4402E89BAE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171"/>
          <a:stretch/>
        </p:blipFill>
        <p:spPr>
          <a:xfrm>
            <a:off x="1905664" y="735808"/>
            <a:ext cx="990084" cy="938890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DDAA0C4D-B781-4151-8AC8-AD6E4BEBB3E2}"/>
              </a:ext>
            </a:extLst>
          </p:cNvPr>
          <p:cNvSpPr txBox="1"/>
          <p:nvPr/>
        </p:nvSpPr>
        <p:spPr>
          <a:xfrm>
            <a:off x="1858835" y="1717171"/>
            <a:ext cx="7330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Popup</a:t>
            </a:r>
            <a:r>
              <a:rPr lang="sv-SE" dirty="0"/>
              <a:t> tält          Partytält                     Evenemangstält                   Topptält</a:t>
            </a:r>
          </a:p>
        </p:txBody>
      </p:sp>
      <p:pic>
        <p:nvPicPr>
          <p:cNvPr id="13" name="Bildobjekt 12" descr="En bild som visar klocka, tält, torn, bord&#10;&#10;Automatiskt genererad beskrivning">
            <a:extLst>
              <a:ext uri="{FF2B5EF4-FFF2-40B4-BE49-F238E27FC236}">
                <a16:creationId xmlns:a16="http://schemas.microsoft.com/office/drawing/2014/main" id="{52D8C3A0-7B1A-4CA6-9106-C73C9F24C1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671" y="735808"/>
            <a:ext cx="1346127" cy="1002864"/>
          </a:xfrm>
          <a:prstGeom prst="rect">
            <a:avLst/>
          </a:prstGeom>
        </p:spPr>
      </p:pic>
      <p:sp>
        <p:nvSpPr>
          <p:cNvPr id="14" name="Rektangel 13">
            <a:extLst>
              <a:ext uri="{FF2B5EF4-FFF2-40B4-BE49-F238E27FC236}">
                <a16:creationId xmlns:a16="http://schemas.microsoft.com/office/drawing/2014/main" id="{9485FF87-5CD1-4F40-8987-791182DEC9FC}"/>
              </a:ext>
            </a:extLst>
          </p:cNvPr>
          <p:cNvSpPr/>
          <p:nvPr/>
        </p:nvSpPr>
        <p:spPr>
          <a:xfrm>
            <a:off x="1520855" y="2086503"/>
            <a:ext cx="7577272" cy="120032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37FAAADE-4379-49E6-B178-C7FF4D71235F}"/>
              </a:ext>
            </a:extLst>
          </p:cNvPr>
          <p:cNvSpPr txBox="1"/>
          <p:nvPr/>
        </p:nvSpPr>
        <p:spPr>
          <a:xfrm>
            <a:off x="1611147" y="2146487"/>
            <a:ext cx="1669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Enkla att sätta upp samt </a:t>
            </a:r>
          </a:p>
          <a:p>
            <a:pPr algn="ctr"/>
            <a:r>
              <a:rPr lang="sv-SE" sz="1200" dirty="0"/>
              <a:t>Transportera.</a:t>
            </a:r>
          </a:p>
          <a:p>
            <a:pPr algn="ctr"/>
            <a:r>
              <a:rPr lang="sv-SE" sz="1200" dirty="0"/>
              <a:t>Bara att dra isär benen så bygger sig tältet automatiskt!</a:t>
            </a:r>
          </a:p>
        </p:txBody>
      </p:sp>
      <p:pic>
        <p:nvPicPr>
          <p:cNvPr id="17" name="Bildobjekt 16" descr="En bild som visar fönster, byggnad, vit, bord&#10;&#10;Automatiskt genererad beskrivning">
            <a:extLst>
              <a:ext uri="{FF2B5EF4-FFF2-40B4-BE49-F238E27FC236}">
                <a16:creationId xmlns:a16="http://schemas.microsoft.com/office/drawing/2014/main" id="{BADAD0C1-4A7E-4204-BA6C-E55CBE0E28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021" y="802491"/>
            <a:ext cx="1884658" cy="775402"/>
          </a:xfrm>
          <a:prstGeom prst="rect">
            <a:avLst/>
          </a:prstGeom>
        </p:spPr>
      </p:pic>
      <p:sp>
        <p:nvSpPr>
          <p:cNvPr id="19" name="textruta 18">
            <a:extLst>
              <a:ext uri="{FF2B5EF4-FFF2-40B4-BE49-F238E27FC236}">
                <a16:creationId xmlns:a16="http://schemas.microsoft.com/office/drawing/2014/main" id="{D644E097-B7E5-4DBE-ABE7-FAE3D4538665}"/>
              </a:ext>
            </a:extLst>
          </p:cNvPr>
          <p:cNvSpPr txBox="1"/>
          <p:nvPr/>
        </p:nvSpPr>
        <p:spPr>
          <a:xfrm flipH="1">
            <a:off x="1666703" y="3353914"/>
            <a:ext cx="152270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2 x 2 m  Vitt</a:t>
            </a:r>
          </a:p>
          <a:p>
            <a:endParaRPr lang="sv-SE" i="1" dirty="0"/>
          </a:p>
          <a:p>
            <a:r>
              <a:rPr lang="sv-SE" i="1" dirty="0"/>
              <a:t>3 x 3 m Vitt</a:t>
            </a:r>
          </a:p>
          <a:p>
            <a:r>
              <a:rPr lang="sv-SE" i="1" dirty="0"/>
              <a:t>3 x 3 m Svart</a:t>
            </a:r>
          </a:p>
          <a:p>
            <a:endParaRPr lang="sv-SE" i="1" dirty="0"/>
          </a:p>
          <a:p>
            <a:r>
              <a:rPr lang="sv-SE" i="1" dirty="0"/>
              <a:t>4 x 4 m Vitt</a:t>
            </a:r>
          </a:p>
          <a:p>
            <a:endParaRPr lang="sv-SE" i="1" dirty="0"/>
          </a:p>
          <a:p>
            <a:r>
              <a:rPr lang="sv-SE" i="1" dirty="0"/>
              <a:t>6 x 3 m Vitt</a:t>
            </a:r>
          </a:p>
          <a:p>
            <a:r>
              <a:rPr lang="sv-SE" i="1" dirty="0"/>
              <a:t>6 x 3 m Svart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3A0E8959-9E6A-4BF2-A900-272D7DC7312A}"/>
              </a:ext>
            </a:extLst>
          </p:cNvPr>
          <p:cNvSpPr txBox="1"/>
          <p:nvPr/>
        </p:nvSpPr>
        <p:spPr>
          <a:xfrm>
            <a:off x="3073377" y="2161561"/>
            <a:ext cx="16694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Enkla att sätta upp samt </a:t>
            </a:r>
          </a:p>
          <a:p>
            <a:pPr algn="ctr"/>
            <a:r>
              <a:rPr lang="sv-SE" sz="1200" dirty="0"/>
              <a:t>Transportera.</a:t>
            </a:r>
            <a:br>
              <a:rPr lang="sv-SE" sz="1200" dirty="0"/>
            </a:br>
            <a:r>
              <a:rPr lang="sv-SE" sz="1200" dirty="0"/>
              <a:t>Perfekt för upp till 50 personer i trädgården.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F223C1E4-53DD-4A89-9F43-4A1764FDE960}"/>
              </a:ext>
            </a:extLst>
          </p:cNvPr>
          <p:cNvSpPr txBox="1"/>
          <p:nvPr/>
        </p:nvSpPr>
        <p:spPr>
          <a:xfrm>
            <a:off x="5272888" y="2107738"/>
            <a:ext cx="1669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Våra stabila proffstält.</a:t>
            </a:r>
            <a:br>
              <a:rPr lang="sv-SE" sz="1200" dirty="0"/>
            </a:br>
            <a:r>
              <a:rPr lang="sv-SE" sz="1200" dirty="0"/>
              <a:t>Byggs i sektioner vilket bidrar till stor flexibilitet.</a:t>
            </a:r>
          </a:p>
          <a:p>
            <a:pPr algn="ctr"/>
            <a:r>
              <a:rPr lang="sv-SE" sz="1200" dirty="0"/>
              <a:t>Vi bygger samt </a:t>
            </a:r>
          </a:p>
          <a:p>
            <a:pPr algn="ctr"/>
            <a:r>
              <a:rPr lang="sv-SE" sz="1200" dirty="0"/>
              <a:t>river dessa. 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3812FDE7-9A56-4966-A338-38008A54F359}"/>
              </a:ext>
            </a:extLst>
          </p:cNvPr>
          <p:cNvSpPr txBox="1"/>
          <p:nvPr/>
        </p:nvSpPr>
        <p:spPr>
          <a:xfrm flipH="1">
            <a:off x="3231573" y="3362192"/>
            <a:ext cx="13760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6 x 3   m Vitt</a:t>
            </a:r>
          </a:p>
          <a:p>
            <a:endParaRPr lang="sv-SE" i="1" dirty="0"/>
          </a:p>
          <a:p>
            <a:r>
              <a:rPr lang="sv-SE" i="1" dirty="0"/>
              <a:t>8 x 4   m Vitt</a:t>
            </a:r>
          </a:p>
          <a:p>
            <a:endParaRPr lang="sv-SE" i="1" dirty="0"/>
          </a:p>
          <a:p>
            <a:r>
              <a:rPr lang="sv-SE" i="1" dirty="0"/>
              <a:t>8 x 5   m Vitt</a:t>
            </a:r>
          </a:p>
          <a:p>
            <a:endParaRPr lang="sv-SE" i="1" dirty="0"/>
          </a:p>
          <a:p>
            <a:r>
              <a:rPr lang="sv-SE" i="1" dirty="0"/>
              <a:t>5 x 10 m Vitt</a:t>
            </a:r>
          </a:p>
          <a:p>
            <a:endParaRPr lang="sv-SE" i="1" dirty="0"/>
          </a:p>
          <a:p>
            <a:r>
              <a:rPr lang="sv-SE" i="1" dirty="0"/>
              <a:t>6 x 12 m vitt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92DB3FAD-5B8E-4CBC-9C3C-BA031B218325}"/>
              </a:ext>
            </a:extLst>
          </p:cNvPr>
          <p:cNvSpPr/>
          <p:nvPr/>
        </p:nvSpPr>
        <p:spPr>
          <a:xfrm>
            <a:off x="1520855" y="3282376"/>
            <a:ext cx="7577272" cy="329449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FCE3C707-2383-43A3-84FD-1E4E47EF2AC7}"/>
              </a:ext>
            </a:extLst>
          </p:cNvPr>
          <p:cNvCxnSpPr/>
          <p:nvPr/>
        </p:nvCxnSpPr>
        <p:spPr>
          <a:xfrm>
            <a:off x="3173961" y="567337"/>
            <a:ext cx="0" cy="60095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C31C6C1D-2B77-4A1E-A51A-F248583BC0CC}"/>
              </a:ext>
            </a:extLst>
          </p:cNvPr>
          <p:cNvCxnSpPr/>
          <p:nvPr/>
        </p:nvCxnSpPr>
        <p:spPr>
          <a:xfrm>
            <a:off x="4713453" y="567337"/>
            <a:ext cx="0" cy="60095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0DE01356-EC1A-4014-8EA7-CA9E649C861E}"/>
              </a:ext>
            </a:extLst>
          </p:cNvPr>
          <p:cNvCxnSpPr/>
          <p:nvPr/>
        </p:nvCxnSpPr>
        <p:spPr>
          <a:xfrm>
            <a:off x="7443066" y="567337"/>
            <a:ext cx="0" cy="60095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ruta 28">
            <a:extLst>
              <a:ext uri="{FF2B5EF4-FFF2-40B4-BE49-F238E27FC236}">
                <a16:creationId xmlns:a16="http://schemas.microsoft.com/office/drawing/2014/main" id="{B0E4AE78-68AC-4F0B-AB32-6A9C88B20825}"/>
              </a:ext>
            </a:extLst>
          </p:cNvPr>
          <p:cNvSpPr txBox="1"/>
          <p:nvPr/>
        </p:nvSpPr>
        <p:spPr>
          <a:xfrm>
            <a:off x="7147216" y="2114267"/>
            <a:ext cx="2236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Stabila proffstält.</a:t>
            </a:r>
            <a:br>
              <a:rPr lang="sv-SE" sz="1200" dirty="0"/>
            </a:br>
            <a:r>
              <a:rPr lang="sv-SE" sz="1200" dirty="0"/>
              <a:t>Ett mycket lyxigt </a:t>
            </a:r>
          </a:p>
          <a:p>
            <a:pPr algn="ctr"/>
            <a:r>
              <a:rPr lang="sv-SE" sz="1200" dirty="0"/>
              <a:t>tält.</a:t>
            </a:r>
          </a:p>
          <a:p>
            <a:pPr algn="ctr"/>
            <a:endParaRPr lang="sv-SE" sz="1200" dirty="0"/>
          </a:p>
          <a:p>
            <a:pPr algn="ctr"/>
            <a:r>
              <a:rPr lang="sv-SE" sz="1200" dirty="0"/>
              <a:t>Vi bygger samt </a:t>
            </a:r>
          </a:p>
          <a:p>
            <a:pPr algn="ctr"/>
            <a:r>
              <a:rPr lang="sv-SE" sz="1200" dirty="0"/>
              <a:t>river dessa. 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83C784EA-D657-4AF8-BCBE-F874F15ECD77}"/>
              </a:ext>
            </a:extLst>
          </p:cNvPr>
          <p:cNvSpPr txBox="1"/>
          <p:nvPr/>
        </p:nvSpPr>
        <p:spPr>
          <a:xfrm flipH="1">
            <a:off x="7534671" y="3391983"/>
            <a:ext cx="13760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3 x 3   m Vitt</a:t>
            </a:r>
          </a:p>
          <a:p>
            <a:endParaRPr lang="sv-SE" i="1" dirty="0"/>
          </a:p>
          <a:p>
            <a:r>
              <a:rPr lang="sv-SE" i="1" dirty="0"/>
              <a:t>5 x 5   m Vitt</a:t>
            </a:r>
          </a:p>
          <a:p>
            <a:endParaRPr lang="sv-SE" i="1" dirty="0"/>
          </a:p>
          <a:p>
            <a:endParaRPr lang="sv-SE" i="1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AF7F7E00-9682-452E-98E6-4A5B15AFB91B}"/>
              </a:ext>
            </a:extLst>
          </p:cNvPr>
          <p:cNvSpPr txBox="1"/>
          <p:nvPr/>
        </p:nvSpPr>
        <p:spPr>
          <a:xfrm>
            <a:off x="4848404" y="3391983"/>
            <a:ext cx="74090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6 x 3</a:t>
            </a:r>
          </a:p>
          <a:p>
            <a:r>
              <a:rPr lang="sv-SE" i="1" dirty="0"/>
              <a:t>6 x 6</a:t>
            </a:r>
          </a:p>
          <a:p>
            <a:r>
              <a:rPr lang="sv-SE" i="1" dirty="0"/>
              <a:t>6 x 9</a:t>
            </a:r>
          </a:p>
          <a:p>
            <a:r>
              <a:rPr lang="sv-SE" i="1" dirty="0"/>
              <a:t>6 x 12</a:t>
            </a:r>
          </a:p>
          <a:p>
            <a:r>
              <a:rPr lang="sv-SE" i="1" dirty="0"/>
              <a:t>6 x 15</a:t>
            </a:r>
          </a:p>
          <a:p>
            <a:r>
              <a:rPr lang="sv-SE" i="1" dirty="0"/>
              <a:t>6 x 18</a:t>
            </a:r>
          </a:p>
          <a:p>
            <a:r>
              <a:rPr lang="sv-SE" i="1" dirty="0"/>
              <a:t>6 x 21</a:t>
            </a:r>
          </a:p>
          <a:p>
            <a:r>
              <a:rPr lang="sv-SE" i="1" dirty="0"/>
              <a:t>6 x 24</a:t>
            </a:r>
          </a:p>
          <a:p>
            <a:r>
              <a:rPr lang="sv-SE" i="1" dirty="0"/>
              <a:t>6 x 27</a:t>
            </a:r>
          </a:p>
          <a:p>
            <a:r>
              <a:rPr lang="sv-SE" i="1" dirty="0"/>
              <a:t>6 x 30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47D98CEF-7268-442D-94DD-E3AEFFF28802}"/>
              </a:ext>
            </a:extLst>
          </p:cNvPr>
          <p:cNvSpPr txBox="1"/>
          <p:nvPr/>
        </p:nvSpPr>
        <p:spPr>
          <a:xfrm>
            <a:off x="5724262" y="3384954"/>
            <a:ext cx="74090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8 x 3</a:t>
            </a:r>
          </a:p>
          <a:p>
            <a:r>
              <a:rPr lang="sv-SE" i="1" dirty="0"/>
              <a:t>8 x 6</a:t>
            </a:r>
          </a:p>
          <a:p>
            <a:r>
              <a:rPr lang="sv-SE" i="1" dirty="0"/>
              <a:t>8 x 9</a:t>
            </a:r>
          </a:p>
          <a:p>
            <a:r>
              <a:rPr lang="sv-SE" i="1" dirty="0"/>
              <a:t>8 x 12</a:t>
            </a:r>
          </a:p>
          <a:p>
            <a:r>
              <a:rPr lang="sv-SE" i="1" dirty="0"/>
              <a:t>8 x 15</a:t>
            </a:r>
          </a:p>
          <a:p>
            <a:r>
              <a:rPr lang="sv-SE" i="1" dirty="0"/>
              <a:t>8 x 18</a:t>
            </a:r>
          </a:p>
          <a:p>
            <a:r>
              <a:rPr lang="sv-SE" i="1" dirty="0"/>
              <a:t>8 x 21</a:t>
            </a:r>
          </a:p>
          <a:p>
            <a:r>
              <a:rPr lang="sv-SE" i="1" dirty="0"/>
              <a:t>8 x 24</a:t>
            </a:r>
          </a:p>
          <a:p>
            <a:r>
              <a:rPr lang="sv-SE" i="1" dirty="0"/>
              <a:t>8 x 27</a:t>
            </a:r>
          </a:p>
          <a:p>
            <a:r>
              <a:rPr lang="sv-SE" i="1" dirty="0"/>
              <a:t>8 x 30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EA10AFE0-30F9-4091-85F4-0AC737A1E5EC}"/>
              </a:ext>
            </a:extLst>
          </p:cNvPr>
          <p:cNvSpPr txBox="1"/>
          <p:nvPr/>
        </p:nvSpPr>
        <p:spPr>
          <a:xfrm>
            <a:off x="6483904" y="3384290"/>
            <a:ext cx="91082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10 x 3</a:t>
            </a:r>
          </a:p>
          <a:p>
            <a:r>
              <a:rPr lang="sv-SE" i="1" dirty="0"/>
              <a:t>10 x 6</a:t>
            </a:r>
          </a:p>
          <a:p>
            <a:r>
              <a:rPr lang="sv-SE" i="1" dirty="0"/>
              <a:t>10 x 9</a:t>
            </a:r>
          </a:p>
          <a:p>
            <a:r>
              <a:rPr lang="sv-SE" i="1" dirty="0"/>
              <a:t>10 x 12</a:t>
            </a:r>
          </a:p>
          <a:p>
            <a:r>
              <a:rPr lang="sv-SE" i="1" dirty="0"/>
              <a:t>10 x 15</a:t>
            </a:r>
          </a:p>
          <a:p>
            <a:r>
              <a:rPr lang="sv-SE" i="1" dirty="0"/>
              <a:t>10 x 18</a:t>
            </a:r>
          </a:p>
          <a:p>
            <a:r>
              <a:rPr lang="sv-SE" i="1" dirty="0"/>
              <a:t>10 x 21</a:t>
            </a:r>
          </a:p>
          <a:p>
            <a:r>
              <a:rPr lang="sv-SE" i="1" dirty="0"/>
              <a:t>10 x 24 </a:t>
            </a:r>
          </a:p>
          <a:p>
            <a:r>
              <a:rPr lang="sv-SE" i="1" dirty="0"/>
              <a:t>10 x27</a:t>
            </a:r>
          </a:p>
          <a:p>
            <a:r>
              <a:rPr lang="sv-SE" i="1" dirty="0"/>
              <a:t>10 x 30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B3234EC6-927C-498F-9000-FC85D79C037F}"/>
              </a:ext>
            </a:extLst>
          </p:cNvPr>
          <p:cNvSpPr txBox="1"/>
          <p:nvPr/>
        </p:nvSpPr>
        <p:spPr>
          <a:xfrm>
            <a:off x="4915145" y="6184161"/>
            <a:ext cx="2416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Längre  tält efter samtal</a:t>
            </a:r>
          </a:p>
        </p:txBody>
      </p:sp>
    </p:spTree>
    <p:extLst>
      <p:ext uri="{BB962C8B-B14F-4D97-AF65-F5344CB8AC3E}">
        <p14:creationId xmlns:p14="http://schemas.microsoft.com/office/powerpoint/2010/main" val="860486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239</Words>
  <Application>Microsoft Office PowerPoint</Application>
  <PresentationFormat>Bredbild</PresentationFormat>
  <Paragraphs>69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Persson</dc:creator>
  <cp:lastModifiedBy>Anders Rengman</cp:lastModifiedBy>
  <cp:revision>11</cp:revision>
  <dcterms:created xsi:type="dcterms:W3CDTF">2020-03-28T12:33:09Z</dcterms:created>
  <dcterms:modified xsi:type="dcterms:W3CDTF">2020-11-22T20:46:28Z</dcterms:modified>
</cp:coreProperties>
</file>